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7"/>
  </p:notesMasterIdLst>
  <p:sldIdLst>
    <p:sldId id="299" r:id="rId2"/>
    <p:sldId id="275" r:id="rId3"/>
    <p:sldId id="276" r:id="rId4"/>
    <p:sldId id="282" r:id="rId5"/>
    <p:sldId id="296" r:id="rId6"/>
  </p:sldIdLst>
  <p:sldSz cx="9144000" cy="6858000" type="screen4x3"/>
  <p:notesSz cx="6858000" cy="9144000"/>
  <p:defaultTextStyle>
    <a:defPPr>
      <a:defRPr lang="ar-IQ"/>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3300"/>
    <a:srgbClr val="FFFF66"/>
    <a:srgbClr val="FF00FF"/>
    <a:srgbClr val="3366FF"/>
    <a:srgbClr val="66CCFF"/>
    <a:srgbClr val="808000"/>
    <a:srgbClr val="FF6699"/>
    <a:srgbClr val="FF66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152" autoAdjust="0"/>
    <p:restoredTop sz="93322" autoAdjust="0"/>
  </p:normalViewPr>
  <p:slideViewPr>
    <p:cSldViewPr>
      <p:cViewPr>
        <p:scale>
          <a:sx n="59" d="100"/>
          <a:sy n="59" d="100"/>
        </p:scale>
        <p:origin x="-1878" y="-3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DB97B0F9-32B4-4051-A313-7BA5182953D3}" type="datetimeFigureOut">
              <a:rPr lang="ar-IQ"/>
              <a:pPr>
                <a:defRPr/>
              </a:pPr>
              <a:t>18/04/1440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IQ"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A1E20BE0-DB13-4BD2-AA37-57E2EE1100D0}" type="slidenum">
              <a:rPr lang="ar-IQ"/>
              <a:pPr>
                <a:defRPr/>
              </a:pPr>
              <a:t>‹#›</a:t>
            </a:fld>
            <a:endParaRPr lang="ar-IQ"/>
          </a:p>
        </p:txBody>
      </p:sp>
    </p:spTree>
    <p:extLst>
      <p:ext uri="{BB962C8B-B14F-4D97-AF65-F5344CB8AC3E}">
        <p14:creationId xmlns:p14="http://schemas.microsoft.com/office/powerpoint/2010/main" val="3612992513"/>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ctrTitle"/>
          </p:nvPr>
        </p:nvSpPr>
        <p:spPr>
          <a:xfrm>
            <a:off x="381000" y="4853411"/>
            <a:ext cx="8458200" cy="1222375"/>
          </a:xfrm>
        </p:spPr>
        <p:txBody>
          <a:bodyPr anchor="t"/>
          <a:lstStyle/>
          <a:p>
            <a:r>
              <a:rPr lang="ar-SA" smtClean="0"/>
              <a:t>انقر لتحرير نمط العنوان الرئيسي</a:t>
            </a:r>
            <a:endParaRPr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5" name="عنصر نائب للتاريخ 15"/>
          <p:cNvSpPr>
            <a:spLocks noGrp="1"/>
          </p:cNvSpPr>
          <p:nvPr>
            <p:ph type="dt" sz="half" idx="10"/>
          </p:nvPr>
        </p:nvSpPr>
        <p:spPr/>
        <p:txBody>
          <a:bodyPr/>
          <a:lstStyle>
            <a:lvl1pPr>
              <a:defRPr/>
            </a:lvl1pPr>
          </a:lstStyle>
          <a:p>
            <a:pPr>
              <a:defRPr/>
            </a:pPr>
            <a:fld id="{57436303-1A76-45A5-AEA1-31D6E249A4D7}" type="datetimeFigureOut">
              <a:rPr lang="ar-IQ"/>
              <a:pPr>
                <a:defRPr/>
              </a:pPr>
              <a:t>18/04/1440</a:t>
            </a:fld>
            <a:endParaRPr lang="ar-IQ"/>
          </a:p>
        </p:txBody>
      </p:sp>
      <p:sp>
        <p:nvSpPr>
          <p:cNvPr id="6" name="عنصر نائب للتذييل 1"/>
          <p:cNvSpPr>
            <a:spLocks noGrp="1"/>
          </p:cNvSpPr>
          <p:nvPr>
            <p:ph type="ftr" sz="quarter" idx="11"/>
          </p:nvPr>
        </p:nvSpPr>
        <p:spPr/>
        <p:txBody>
          <a:bodyPr/>
          <a:lstStyle>
            <a:lvl1pPr>
              <a:defRPr/>
            </a:lvl1pPr>
          </a:lstStyle>
          <a:p>
            <a:pPr>
              <a:defRPr/>
            </a:pPr>
            <a:endParaRPr lang="ar-IQ"/>
          </a:p>
        </p:txBody>
      </p:sp>
      <p:sp>
        <p:nvSpPr>
          <p:cNvPr id="7" name="عنصر نائب لرقم الشريحة 14"/>
          <p:cNvSpPr>
            <a:spLocks noGrp="1"/>
          </p:cNvSpPr>
          <p:nvPr>
            <p:ph type="sldNum" sz="quarter" idx="12"/>
          </p:nvPr>
        </p:nvSpPr>
        <p:spPr>
          <a:xfrm>
            <a:off x="8229600" y="6473825"/>
            <a:ext cx="758825" cy="247650"/>
          </a:xfrm>
        </p:spPr>
        <p:txBody>
          <a:bodyPr/>
          <a:lstStyle>
            <a:lvl1pPr>
              <a:defRPr/>
            </a:lvl1pPr>
          </a:lstStyle>
          <a:p>
            <a:pPr>
              <a:defRPr/>
            </a:pPr>
            <a:fld id="{C1EE8283-9765-4B72-BB1F-73B2A2ED9308}" type="slidenum">
              <a:rPr lang="ar-IQ"/>
              <a:pPr>
                <a:defRPr/>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0"/>
          <p:cNvSpPr>
            <a:spLocks noGrp="1"/>
          </p:cNvSpPr>
          <p:nvPr>
            <p:ph type="dt" sz="half" idx="10"/>
          </p:nvPr>
        </p:nvSpPr>
        <p:spPr/>
        <p:txBody>
          <a:bodyPr/>
          <a:lstStyle>
            <a:lvl1pPr>
              <a:defRPr/>
            </a:lvl1pPr>
          </a:lstStyle>
          <a:p>
            <a:pPr>
              <a:defRPr/>
            </a:pPr>
            <a:fld id="{19E69396-4587-4E9E-A327-0213BD5718C8}" type="datetimeFigureOut">
              <a:rPr lang="ar-IQ"/>
              <a:pPr>
                <a:defRPr/>
              </a:pPr>
              <a:t>18/04/1440</a:t>
            </a:fld>
            <a:endParaRPr lang="ar-IQ"/>
          </a:p>
        </p:txBody>
      </p:sp>
      <p:sp>
        <p:nvSpPr>
          <p:cNvPr id="5" name="عنصر نائب للتذييل 27"/>
          <p:cNvSpPr>
            <a:spLocks noGrp="1"/>
          </p:cNvSpPr>
          <p:nvPr>
            <p:ph type="ftr" sz="quarter" idx="11"/>
          </p:nvPr>
        </p:nvSpPr>
        <p:spPr/>
        <p:txBody>
          <a:bodyPr/>
          <a:lstStyle>
            <a:lvl1pPr>
              <a:defRPr/>
            </a:lvl1pPr>
          </a:lstStyle>
          <a:p>
            <a:pPr>
              <a:defRPr/>
            </a:pPr>
            <a:endParaRPr lang="ar-IQ"/>
          </a:p>
        </p:txBody>
      </p:sp>
      <p:sp>
        <p:nvSpPr>
          <p:cNvPr id="6" name="عنصر نائب لرقم الشريحة 4"/>
          <p:cNvSpPr>
            <a:spLocks noGrp="1"/>
          </p:cNvSpPr>
          <p:nvPr>
            <p:ph type="sldNum" sz="quarter" idx="12"/>
          </p:nvPr>
        </p:nvSpPr>
        <p:spPr/>
        <p:txBody>
          <a:bodyPr/>
          <a:lstStyle>
            <a:lvl1pPr>
              <a:defRPr/>
            </a:lvl1pPr>
          </a:lstStyle>
          <a:p>
            <a:pPr>
              <a:defRPr/>
            </a:pPr>
            <a:fld id="{2E83A20A-87BC-41CC-814C-54819A0F5A3F}" type="slidenum">
              <a:rPr lang="ar-IQ"/>
              <a:pPr>
                <a:defRPr/>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E417F2CC-19F8-41FA-938B-37DB673B77C8}" type="datetimeFigureOut">
              <a:rPr lang="ar-IQ"/>
              <a:pPr>
                <a:defRPr/>
              </a:pPr>
              <a:t>18/04/1440</a:t>
            </a:fld>
            <a:endParaRPr lang="ar-IQ"/>
          </a:p>
        </p:txBody>
      </p:sp>
      <p:sp>
        <p:nvSpPr>
          <p:cNvPr id="5" name="عنصر نائب للتذييل 4"/>
          <p:cNvSpPr>
            <a:spLocks noGrp="1"/>
          </p:cNvSpPr>
          <p:nvPr>
            <p:ph type="ftr" sz="quarter" idx="11"/>
          </p:nvPr>
        </p:nvSpPr>
        <p:spPr/>
        <p:txBody>
          <a:bodyPr/>
          <a:lstStyle>
            <a:lvl1pPr>
              <a:defRPr/>
            </a:lvl1pPr>
          </a:lstStyle>
          <a:p>
            <a:pPr>
              <a:defRPr/>
            </a:pPr>
            <a:endParaRPr lang="ar-IQ"/>
          </a:p>
        </p:txBody>
      </p:sp>
      <p:sp>
        <p:nvSpPr>
          <p:cNvPr id="6" name="عنصر نائب لرقم الشريحة 5"/>
          <p:cNvSpPr>
            <a:spLocks noGrp="1"/>
          </p:cNvSpPr>
          <p:nvPr>
            <p:ph type="sldNum" sz="quarter" idx="12"/>
          </p:nvPr>
        </p:nvSpPr>
        <p:spPr/>
        <p:txBody>
          <a:bodyPr/>
          <a:lstStyle>
            <a:lvl1pPr>
              <a:defRPr/>
            </a:lvl1pPr>
          </a:lstStyle>
          <a:p>
            <a:pPr>
              <a:defRPr/>
            </a:pPr>
            <a:fld id="{758278E8-2BF2-43AC-B2E9-0B3484665269}" type="slidenum">
              <a:rPr lang="ar-IQ"/>
              <a:pPr>
                <a:defRPr/>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lang="ar-SA" smtClean="0"/>
              <a:t>انقر لتحرير نمط العنوان الرئيسي</a:t>
            </a:r>
            <a:endParaRPr lang="en-US"/>
          </a:p>
        </p:txBody>
      </p:sp>
      <p:sp>
        <p:nvSpPr>
          <p:cNvPr id="27" name="عنصر نائب للمحتوى 26"/>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4"/>
          <p:cNvSpPr>
            <a:spLocks noGrp="1"/>
          </p:cNvSpPr>
          <p:nvPr>
            <p:ph type="dt" sz="half" idx="10"/>
          </p:nvPr>
        </p:nvSpPr>
        <p:spPr/>
        <p:txBody>
          <a:bodyPr/>
          <a:lstStyle>
            <a:lvl1pPr>
              <a:defRPr/>
            </a:lvl1pPr>
          </a:lstStyle>
          <a:p>
            <a:pPr>
              <a:defRPr/>
            </a:pPr>
            <a:fld id="{ECD9B051-81C9-467C-BD8A-BC93A6B0FE30}" type="datetimeFigureOut">
              <a:rPr lang="ar-IQ"/>
              <a:pPr>
                <a:defRPr/>
              </a:pPr>
              <a:t>18/04/1440</a:t>
            </a:fld>
            <a:endParaRPr lang="ar-IQ"/>
          </a:p>
        </p:txBody>
      </p:sp>
      <p:sp>
        <p:nvSpPr>
          <p:cNvPr id="5" name="عنصر نائب للتذييل 18"/>
          <p:cNvSpPr>
            <a:spLocks noGrp="1"/>
          </p:cNvSpPr>
          <p:nvPr>
            <p:ph type="ftr" sz="quarter" idx="11"/>
          </p:nvPr>
        </p:nvSpPr>
        <p:spPr>
          <a:xfrm>
            <a:off x="3581400" y="76200"/>
            <a:ext cx="2895600" cy="288925"/>
          </a:xfrm>
        </p:spPr>
        <p:txBody>
          <a:bodyPr/>
          <a:lstStyle>
            <a:lvl1pPr>
              <a:defRPr/>
            </a:lvl1pPr>
          </a:lstStyle>
          <a:p>
            <a:pPr>
              <a:defRPr/>
            </a:pPr>
            <a:endParaRPr lang="ar-IQ"/>
          </a:p>
        </p:txBody>
      </p:sp>
      <p:sp>
        <p:nvSpPr>
          <p:cNvPr id="6" name="عنصر نائب لرقم الشريحة 15"/>
          <p:cNvSpPr>
            <a:spLocks noGrp="1"/>
          </p:cNvSpPr>
          <p:nvPr>
            <p:ph type="sldNum" sz="quarter" idx="12"/>
          </p:nvPr>
        </p:nvSpPr>
        <p:spPr>
          <a:xfrm>
            <a:off x="8229600" y="6473825"/>
            <a:ext cx="758825" cy="247650"/>
          </a:xfrm>
        </p:spPr>
        <p:txBody>
          <a:bodyPr/>
          <a:lstStyle>
            <a:lvl1pPr>
              <a:defRPr/>
            </a:lvl1pPr>
          </a:lstStyle>
          <a:p>
            <a:pPr>
              <a:defRPr/>
            </a:pPr>
            <a:fld id="{B5B30DE0-0986-4BD1-9D56-07EA07857F52}" type="slidenum">
              <a:rPr lang="ar-IQ"/>
              <a:pPr>
                <a:defRPr/>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lang="ar-SA" smtClean="0"/>
              <a:t>انقر لتحرير نمط العنوان الرئيسي</a:t>
            </a:r>
            <a:endParaRPr lang="en-US"/>
          </a:p>
        </p:txBody>
      </p:sp>
      <p:sp>
        <p:nvSpPr>
          <p:cNvPr id="5" name="عنصر نائب للتاريخ 18"/>
          <p:cNvSpPr>
            <a:spLocks noGrp="1"/>
          </p:cNvSpPr>
          <p:nvPr>
            <p:ph type="dt" sz="half" idx="10"/>
          </p:nvPr>
        </p:nvSpPr>
        <p:spPr/>
        <p:txBody>
          <a:bodyPr/>
          <a:lstStyle>
            <a:lvl1pPr>
              <a:defRPr/>
            </a:lvl1pPr>
          </a:lstStyle>
          <a:p>
            <a:pPr>
              <a:defRPr/>
            </a:pPr>
            <a:fld id="{C44EC12B-8919-47E4-A393-508B1BAD40F1}" type="datetimeFigureOut">
              <a:rPr lang="ar-IQ"/>
              <a:pPr>
                <a:defRPr/>
              </a:pPr>
              <a:t>18/04/1440</a:t>
            </a:fld>
            <a:endParaRPr lang="ar-IQ"/>
          </a:p>
        </p:txBody>
      </p:sp>
      <p:sp>
        <p:nvSpPr>
          <p:cNvPr id="7" name="عنصر نائب للتذييل 10"/>
          <p:cNvSpPr>
            <a:spLocks noGrp="1"/>
          </p:cNvSpPr>
          <p:nvPr>
            <p:ph type="ftr" sz="quarter" idx="11"/>
          </p:nvPr>
        </p:nvSpPr>
        <p:spPr/>
        <p:txBody>
          <a:bodyPr/>
          <a:lstStyle>
            <a:lvl1pPr>
              <a:defRPr/>
            </a:lvl1pPr>
          </a:lstStyle>
          <a:p>
            <a:pPr>
              <a:defRPr/>
            </a:pPr>
            <a:endParaRPr lang="ar-IQ"/>
          </a:p>
        </p:txBody>
      </p:sp>
      <p:sp>
        <p:nvSpPr>
          <p:cNvPr id="9" name="عنصر نائب لرقم الشريحة 15"/>
          <p:cNvSpPr>
            <a:spLocks noGrp="1"/>
          </p:cNvSpPr>
          <p:nvPr>
            <p:ph type="sldNum" sz="quarter" idx="12"/>
          </p:nvPr>
        </p:nvSpPr>
        <p:spPr/>
        <p:txBody>
          <a:bodyPr/>
          <a:lstStyle>
            <a:lvl1pPr>
              <a:defRPr/>
            </a:lvl1pPr>
          </a:lstStyle>
          <a:p>
            <a:pPr>
              <a:defRPr/>
            </a:pPr>
            <a:fld id="{B61C4919-BEE4-47F9-B77A-4716872AA836}" type="slidenum">
              <a:rPr lang="ar-IQ"/>
              <a:pPr>
                <a:defRPr/>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0"/>
          <p:cNvSpPr>
            <a:spLocks noGrp="1"/>
          </p:cNvSpPr>
          <p:nvPr>
            <p:ph type="dt" sz="half" idx="10"/>
          </p:nvPr>
        </p:nvSpPr>
        <p:spPr/>
        <p:txBody>
          <a:bodyPr/>
          <a:lstStyle>
            <a:lvl1pPr>
              <a:defRPr/>
            </a:lvl1pPr>
          </a:lstStyle>
          <a:p>
            <a:pPr>
              <a:defRPr/>
            </a:pPr>
            <a:fld id="{CFB14741-5A98-4F7E-BD68-7F961007F712}" type="datetimeFigureOut">
              <a:rPr lang="ar-IQ"/>
              <a:pPr>
                <a:defRPr/>
              </a:pPr>
              <a:t>18/04/1440</a:t>
            </a:fld>
            <a:endParaRPr lang="ar-IQ"/>
          </a:p>
        </p:txBody>
      </p:sp>
      <p:sp>
        <p:nvSpPr>
          <p:cNvPr id="6" name="عنصر نائب للتذييل 27"/>
          <p:cNvSpPr>
            <a:spLocks noGrp="1"/>
          </p:cNvSpPr>
          <p:nvPr>
            <p:ph type="ftr" sz="quarter" idx="11"/>
          </p:nvPr>
        </p:nvSpPr>
        <p:spPr/>
        <p:txBody>
          <a:bodyPr/>
          <a:lstStyle>
            <a:lvl1pPr>
              <a:defRPr/>
            </a:lvl1pPr>
          </a:lstStyle>
          <a:p>
            <a:pPr>
              <a:defRPr/>
            </a:pPr>
            <a:endParaRPr lang="ar-IQ"/>
          </a:p>
        </p:txBody>
      </p:sp>
      <p:sp>
        <p:nvSpPr>
          <p:cNvPr id="7" name="عنصر نائب لرقم الشريحة 4"/>
          <p:cNvSpPr>
            <a:spLocks noGrp="1"/>
          </p:cNvSpPr>
          <p:nvPr>
            <p:ph type="sldNum" sz="quarter" idx="12"/>
          </p:nvPr>
        </p:nvSpPr>
        <p:spPr/>
        <p:txBody>
          <a:bodyPr/>
          <a:lstStyle>
            <a:lvl1pPr>
              <a:defRPr/>
            </a:lvl1pPr>
          </a:lstStyle>
          <a:p>
            <a:pPr>
              <a:defRPr/>
            </a:pPr>
            <a:fld id="{42ECF753-61A7-4ED8-9816-2841DA8A3E07}" type="slidenum">
              <a:rPr lang="ar-IQ"/>
              <a:pPr>
                <a:defRPr/>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7"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title"/>
          </p:nvPr>
        </p:nvSpPr>
        <p:spPr>
          <a:xfrm>
            <a:off x="304800" y="5410200"/>
            <a:ext cx="8610600" cy="882650"/>
          </a:xfrm>
        </p:spPr>
        <p:txBody>
          <a:bodyPr/>
          <a:lstStyle>
            <a:lvl1pPr>
              <a:defRPr/>
            </a:lvl1pPr>
          </a:lstStyle>
          <a:p>
            <a:r>
              <a:rPr lang="ar-SA" smtClean="0"/>
              <a:t>انقر لتحرير نمط العنوان الرئيسي</a:t>
            </a:r>
            <a:endParaRPr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8" name="عنصر نائب للتاريخ 9"/>
          <p:cNvSpPr>
            <a:spLocks noGrp="1"/>
          </p:cNvSpPr>
          <p:nvPr>
            <p:ph type="dt" sz="half" idx="10"/>
          </p:nvPr>
        </p:nvSpPr>
        <p:spPr/>
        <p:txBody>
          <a:bodyPr/>
          <a:lstStyle>
            <a:lvl1pPr>
              <a:defRPr/>
            </a:lvl1pPr>
          </a:lstStyle>
          <a:p>
            <a:pPr>
              <a:defRPr/>
            </a:pPr>
            <a:fld id="{95401D57-0C20-464F-9BB2-52BE526A3235}" type="datetimeFigureOut">
              <a:rPr lang="ar-IQ"/>
              <a:pPr>
                <a:defRPr/>
              </a:pPr>
              <a:t>18/04/1440</a:t>
            </a:fld>
            <a:endParaRPr lang="ar-IQ"/>
          </a:p>
        </p:txBody>
      </p:sp>
      <p:sp>
        <p:nvSpPr>
          <p:cNvPr id="9" name="عنصر نائب للتذييل 5"/>
          <p:cNvSpPr>
            <a:spLocks noGrp="1"/>
          </p:cNvSpPr>
          <p:nvPr>
            <p:ph type="ftr" sz="quarter" idx="11"/>
          </p:nvPr>
        </p:nvSpPr>
        <p:spPr/>
        <p:txBody>
          <a:bodyPr/>
          <a:lstStyle>
            <a:lvl1pPr>
              <a:defRPr/>
            </a:lvl1pPr>
          </a:lstStyle>
          <a:p>
            <a:pPr>
              <a:defRPr/>
            </a:pPr>
            <a:endParaRPr lang="ar-IQ"/>
          </a:p>
        </p:txBody>
      </p:sp>
      <p:sp>
        <p:nvSpPr>
          <p:cNvPr id="10" name="عنصر نائب لرقم الشريحة 6"/>
          <p:cNvSpPr>
            <a:spLocks noGrp="1"/>
          </p:cNvSpPr>
          <p:nvPr>
            <p:ph type="sldNum" sz="quarter" idx="12"/>
          </p:nvPr>
        </p:nvSpPr>
        <p:spPr>
          <a:xfrm>
            <a:off x="8229600" y="6477000"/>
            <a:ext cx="762000" cy="247650"/>
          </a:xfrm>
        </p:spPr>
        <p:txBody>
          <a:bodyPr/>
          <a:lstStyle>
            <a:lvl1pPr>
              <a:defRPr/>
            </a:lvl1pPr>
          </a:lstStyle>
          <a:p>
            <a:pPr>
              <a:defRPr/>
            </a:pPr>
            <a:fld id="{F295B091-1965-4FE5-809F-2628DEDEBF89}" type="slidenum">
              <a:rPr lang="ar-IQ"/>
              <a:pPr>
                <a:defRPr/>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3" name="عنصر نائب للتاريخ 10"/>
          <p:cNvSpPr>
            <a:spLocks noGrp="1"/>
          </p:cNvSpPr>
          <p:nvPr>
            <p:ph type="dt" sz="half" idx="10"/>
          </p:nvPr>
        </p:nvSpPr>
        <p:spPr/>
        <p:txBody>
          <a:bodyPr/>
          <a:lstStyle>
            <a:lvl1pPr>
              <a:defRPr/>
            </a:lvl1pPr>
          </a:lstStyle>
          <a:p>
            <a:pPr>
              <a:defRPr/>
            </a:pPr>
            <a:fld id="{B5FDEFA7-0E33-4711-ACB1-07B47BAE6453}" type="datetimeFigureOut">
              <a:rPr lang="ar-IQ"/>
              <a:pPr>
                <a:defRPr/>
              </a:pPr>
              <a:t>18/04/1440</a:t>
            </a:fld>
            <a:endParaRPr lang="ar-IQ"/>
          </a:p>
        </p:txBody>
      </p:sp>
      <p:sp>
        <p:nvSpPr>
          <p:cNvPr id="4" name="عنصر نائب للتذييل 27"/>
          <p:cNvSpPr>
            <a:spLocks noGrp="1"/>
          </p:cNvSpPr>
          <p:nvPr>
            <p:ph type="ftr" sz="quarter" idx="11"/>
          </p:nvPr>
        </p:nvSpPr>
        <p:spPr/>
        <p:txBody>
          <a:bodyPr/>
          <a:lstStyle>
            <a:lvl1pPr>
              <a:defRPr/>
            </a:lvl1pPr>
          </a:lstStyle>
          <a:p>
            <a:pPr>
              <a:defRPr/>
            </a:pPr>
            <a:endParaRPr lang="ar-IQ"/>
          </a:p>
        </p:txBody>
      </p:sp>
      <p:sp>
        <p:nvSpPr>
          <p:cNvPr id="5" name="عنصر نائب لرقم الشريحة 4"/>
          <p:cNvSpPr>
            <a:spLocks noGrp="1"/>
          </p:cNvSpPr>
          <p:nvPr>
            <p:ph type="sldNum" sz="quarter" idx="12"/>
          </p:nvPr>
        </p:nvSpPr>
        <p:spPr/>
        <p:txBody>
          <a:bodyPr/>
          <a:lstStyle>
            <a:lvl1pPr>
              <a:defRPr/>
            </a:lvl1pPr>
          </a:lstStyle>
          <a:p>
            <a:pPr>
              <a:defRPr/>
            </a:pPr>
            <a:fld id="{10BB4087-7117-43EB-A63F-738540B5EB2D}" type="slidenum">
              <a:rPr lang="ar-IQ"/>
              <a:pPr>
                <a:defRPr/>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2"/>
          <p:cNvSpPr>
            <a:spLocks noGrp="1"/>
          </p:cNvSpPr>
          <p:nvPr>
            <p:ph type="dt" sz="half" idx="10"/>
          </p:nvPr>
        </p:nvSpPr>
        <p:spPr/>
        <p:txBody>
          <a:bodyPr/>
          <a:lstStyle>
            <a:lvl1pPr>
              <a:defRPr/>
            </a:lvl1pPr>
          </a:lstStyle>
          <a:p>
            <a:pPr>
              <a:defRPr/>
            </a:pPr>
            <a:fld id="{0522359A-213C-4BAE-BB1B-E7B16A972D32}" type="datetimeFigureOut">
              <a:rPr lang="ar-IQ"/>
              <a:pPr>
                <a:defRPr/>
              </a:pPr>
              <a:t>18/04/1440</a:t>
            </a:fld>
            <a:endParaRPr lang="ar-IQ"/>
          </a:p>
        </p:txBody>
      </p:sp>
      <p:sp>
        <p:nvSpPr>
          <p:cNvPr id="3" name="عنصر نائب للتذييل 23"/>
          <p:cNvSpPr>
            <a:spLocks noGrp="1"/>
          </p:cNvSpPr>
          <p:nvPr>
            <p:ph type="ftr" sz="quarter" idx="11"/>
          </p:nvPr>
        </p:nvSpPr>
        <p:spPr/>
        <p:txBody>
          <a:bodyPr/>
          <a:lstStyle>
            <a:lvl1pPr>
              <a:defRPr/>
            </a:lvl1pPr>
          </a:lstStyle>
          <a:p>
            <a:pPr>
              <a:defRPr/>
            </a:pPr>
            <a:endParaRPr lang="ar-IQ"/>
          </a:p>
        </p:txBody>
      </p:sp>
      <p:sp>
        <p:nvSpPr>
          <p:cNvPr id="4" name="عنصر نائب لرقم الشريحة 6"/>
          <p:cNvSpPr>
            <a:spLocks noGrp="1"/>
          </p:cNvSpPr>
          <p:nvPr>
            <p:ph type="sldNum" sz="quarter" idx="12"/>
          </p:nvPr>
        </p:nvSpPr>
        <p:spPr/>
        <p:txBody>
          <a:bodyPr/>
          <a:lstStyle>
            <a:lvl1pPr>
              <a:defRPr/>
            </a:lvl1pPr>
          </a:lstStyle>
          <a:p>
            <a:pPr>
              <a:defRPr/>
            </a:pPr>
            <a:fld id="{3C0B2BBE-0D6B-44F0-A81A-7B639960A386}" type="slidenum">
              <a:rPr lang="ar-IQ"/>
              <a:pPr>
                <a:defRPr/>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5"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عنوان 11"/>
          <p:cNvSpPr>
            <a:spLocks noGrp="1"/>
          </p:cNvSpPr>
          <p:nvPr>
            <p:ph type="title"/>
          </p:nvPr>
        </p:nvSpPr>
        <p:spPr>
          <a:xfrm>
            <a:off x="457200" y="5486400"/>
            <a:ext cx="8458200" cy="520700"/>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اريخ 24"/>
          <p:cNvSpPr>
            <a:spLocks noGrp="1"/>
          </p:cNvSpPr>
          <p:nvPr>
            <p:ph type="dt" sz="half" idx="10"/>
          </p:nvPr>
        </p:nvSpPr>
        <p:spPr/>
        <p:txBody>
          <a:bodyPr/>
          <a:lstStyle>
            <a:lvl1pPr>
              <a:defRPr/>
            </a:lvl1pPr>
          </a:lstStyle>
          <a:p>
            <a:pPr>
              <a:defRPr/>
            </a:pPr>
            <a:fld id="{1A88F2C7-C220-4131-9EB0-7E5E2207D965}" type="datetimeFigureOut">
              <a:rPr lang="ar-IQ"/>
              <a:pPr>
                <a:defRPr/>
              </a:pPr>
              <a:t>18/04/1440</a:t>
            </a:fld>
            <a:endParaRPr lang="ar-IQ"/>
          </a:p>
        </p:txBody>
      </p:sp>
      <p:sp>
        <p:nvSpPr>
          <p:cNvPr id="7" name="عنصر نائب للتذييل 28"/>
          <p:cNvSpPr>
            <a:spLocks noGrp="1"/>
          </p:cNvSpPr>
          <p:nvPr>
            <p:ph type="ftr" sz="quarter" idx="11"/>
          </p:nvPr>
        </p:nvSpPr>
        <p:spPr/>
        <p:txBody>
          <a:bodyPr/>
          <a:lstStyle>
            <a:lvl1pPr>
              <a:defRPr/>
            </a:lvl1pPr>
          </a:lstStyle>
          <a:p>
            <a:pPr>
              <a:defRPr/>
            </a:pPr>
            <a:endParaRPr lang="ar-IQ"/>
          </a:p>
        </p:txBody>
      </p:sp>
      <p:sp>
        <p:nvSpPr>
          <p:cNvPr id="8" name="عنصر نائب لرقم الشريحة 6"/>
          <p:cNvSpPr>
            <a:spLocks noGrp="1"/>
          </p:cNvSpPr>
          <p:nvPr>
            <p:ph type="sldNum" sz="quarter" idx="12"/>
          </p:nvPr>
        </p:nvSpPr>
        <p:spPr/>
        <p:txBody>
          <a:bodyPr/>
          <a:lstStyle>
            <a:lvl1pPr>
              <a:defRPr/>
            </a:lvl1pPr>
          </a:lstStyle>
          <a:p>
            <a:pPr>
              <a:defRPr/>
            </a:pPr>
            <a:fld id="{EC388E19-2591-4D76-B09F-9039340A6772}" type="slidenum">
              <a:rPr lang="ar-IQ"/>
              <a:pPr>
                <a:defRPr/>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17" name="عنوان 16"/>
          <p:cNvSpPr>
            <a:spLocks noGrp="1"/>
          </p:cNvSpPr>
          <p:nvPr>
            <p:ph type="title"/>
          </p:nvPr>
        </p:nvSpPr>
        <p:spPr>
          <a:xfrm>
            <a:off x="381000" y="4993760"/>
            <a:ext cx="5867400" cy="522288"/>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5" name="عنصر نائب للتاريخ 6"/>
          <p:cNvSpPr>
            <a:spLocks noGrp="1"/>
          </p:cNvSpPr>
          <p:nvPr>
            <p:ph type="dt" sz="half" idx="10"/>
          </p:nvPr>
        </p:nvSpPr>
        <p:spPr/>
        <p:txBody>
          <a:bodyPr/>
          <a:lstStyle>
            <a:lvl1pPr>
              <a:defRPr/>
            </a:lvl1pPr>
          </a:lstStyle>
          <a:p>
            <a:pPr>
              <a:defRPr/>
            </a:pPr>
            <a:fld id="{AB733ECB-336F-41DD-B278-0507423644CD}" type="datetimeFigureOut">
              <a:rPr lang="ar-IQ"/>
              <a:pPr>
                <a:defRPr/>
              </a:pPr>
              <a:t>18/04/1440</a:t>
            </a:fld>
            <a:endParaRPr lang="ar-IQ"/>
          </a:p>
        </p:txBody>
      </p:sp>
      <p:sp>
        <p:nvSpPr>
          <p:cNvPr id="6" name="عنصر نائب للتذييل 4"/>
          <p:cNvSpPr>
            <a:spLocks noGrp="1"/>
          </p:cNvSpPr>
          <p:nvPr>
            <p:ph type="ftr" sz="quarter" idx="11"/>
          </p:nvPr>
        </p:nvSpPr>
        <p:spPr/>
        <p:txBody>
          <a:bodyPr/>
          <a:lstStyle>
            <a:lvl1pPr>
              <a:defRPr/>
            </a:lvl1pPr>
          </a:lstStyle>
          <a:p>
            <a:pPr>
              <a:defRPr/>
            </a:pPr>
            <a:endParaRPr lang="ar-IQ"/>
          </a:p>
        </p:txBody>
      </p:sp>
      <p:sp>
        <p:nvSpPr>
          <p:cNvPr id="7" name="عنصر نائب لرقم الشريحة 30"/>
          <p:cNvSpPr>
            <a:spLocks noGrp="1"/>
          </p:cNvSpPr>
          <p:nvPr>
            <p:ph type="sldNum" sz="quarter" idx="12"/>
          </p:nvPr>
        </p:nvSpPr>
        <p:spPr/>
        <p:txBody>
          <a:bodyPr/>
          <a:lstStyle>
            <a:lvl1pPr>
              <a:defRPr/>
            </a:lvl1pPr>
          </a:lstStyle>
          <a:p>
            <a:pPr>
              <a:defRPr/>
            </a:pPr>
            <a:fld id="{4F588283-B945-47C1-8E32-03E80F9CCA52}" type="slidenum">
              <a:rPr lang="ar-IQ"/>
              <a:pPr>
                <a:defRPr/>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49157" name="عنصر نائب للنص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2FC4E2C3-2E24-4D27-B4EA-F9CA69B62973}" type="datetimeFigureOut">
              <a:rPr lang="ar-IQ"/>
              <a:pPr>
                <a:defRPr/>
              </a:pPr>
              <a:t>18/04/1440</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DDDAF51C-E113-4462-B102-D5B821C707B8}" type="slidenum">
              <a:rPr lang="ar-IQ"/>
              <a:pPr>
                <a:defRPr/>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txStyles>
    <p:titleStyle>
      <a:lvl1pPr algn="l" rtl="1"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1" eaLnBrk="0" fontAlgn="base" hangingPunct="0">
        <a:spcBef>
          <a:spcPct val="0"/>
        </a:spcBef>
        <a:spcAft>
          <a:spcPct val="0"/>
        </a:spcAft>
        <a:defRPr sz="3600">
          <a:solidFill>
            <a:schemeClr val="tx2"/>
          </a:solidFill>
          <a:latin typeface="Franklin Gothic Medium" pitchFamily="34" charset="0"/>
          <a:cs typeface="Tahoma" pitchFamily="34" charset="0"/>
        </a:defRPr>
      </a:lvl2pPr>
      <a:lvl3pPr algn="l" rtl="1" eaLnBrk="0" fontAlgn="base" hangingPunct="0">
        <a:spcBef>
          <a:spcPct val="0"/>
        </a:spcBef>
        <a:spcAft>
          <a:spcPct val="0"/>
        </a:spcAft>
        <a:defRPr sz="3600">
          <a:solidFill>
            <a:schemeClr val="tx2"/>
          </a:solidFill>
          <a:latin typeface="Franklin Gothic Medium" pitchFamily="34" charset="0"/>
          <a:cs typeface="Tahoma" pitchFamily="34" charset="0"/>
        </a:defRPr>
      </a:lvl3pPr>
      <a:lvl4pPr algn="l" rtl="1" eaLnBrk="0" fontAlgn="base" hangingPunct="0">
        <a:spcBef>
          <a:spcPct val="0"/>
        </a:spcBef>
        <a:spcAft>
          <a:spcPct val="0"/>
        </a:spcAft>
        <a:defRPr sz="3600">
          <a:solidFill>
            <a:schemeClr val="tx2"/>
          </a:solidFill>
          <a:latin typeface="Franklin Gothic Medium" pitchFamily="34" charset="0"/>
          <a:cs typeface="Tahoma" pitchFamily="34" charset="0"/>
        </a:defRPr>
      </a:lvl4pPr>
      <a:lvl5pPr algn="l" rtl="1" eaLnBrk="0" fontAlgn="base" hangingPunct="0">
        <a:spcBef>
          <a:spcPct val="0"/>
        </a:spcBef>
        <a:spcAft>
          <a:spcPct val="0"/>
        </a:spcAft>
        <a:defRPr sz="3600">
          <a:solidFill>
            <a:schemeClr val="tx2"/>
          </a:solidFill>
          <a:latin typeface="Franklin Gothic Medium" pitchFamily="34" charset="0"/>
          <a:cs typeface="Tahoma" pitchFamily="34" charset="0"/>
        </a:defRPr>
      </a:lvl5pPr>
      <a:lvl6pPr marL="457200" algn="l" rtl="1" fontAlgn="base">
        <a:spcBef>
          <a:spcPct val="0"/>
        </a:spcBef>
        <a:spcAft>
          <a:spcPct val="0"/>
        </a:spcAft>
        <a:defRPr sz="3600">
          <a:solidFill>
            <a:schemeClr val="tx2"/>
          </a:solidFill>
          <a:latin typeface="Franklin Gothic Medium" pitchFamily="34" charset="0"/>
          <a:cs typeface="Tahoma" pitchFamily="34" charset="0"/>
        </a:defRPr>
      </a:lvl6pPr>
      <a:lvl7pPr marL="914400" algn="l" rtl="1" fontAlgn="base">
        <a:spcBef>
          <a:spcPct val="0"/>
        </a:spcBef>
        <a:spcAft>
          <a:spcPct val="0"/>
        </a:spcAft>
        <a:defRPr sz="3600">
          <a:solidFill>
            <a:schemeClr val="tx2"/>
          </a:solidFill>
          <a:latin typeface="Franklin Gothic Medium" pitchFamily="34" charset="0"/>
          <a:cs typeface="Tahoma" pitchFamily="34" charset="0"/>
        </a:defRPr>
      </a:lvl7pPr>
      <a:lvl8pPr marL="1371600" algn="l" rtl="1" fontAlgn="base">
        <a:spcBef>
          <a:spcPct val="0"/>
        </a:spcBef>
        <a:spcAft>
          <a:spcPct val="0"/>
        </a:spcAft>
        <a:defRPr sz="3600">
          <a:solidFill>
            <a:schemeClr val="tx2"/>
          </a:solidFill>
          <a:latin typeface="Franklin Gothic Medium" pitchFamily="34" charset="0"/>
          <a:cs typeface="Tahoma" pitchFamily="34" charset="0"/>
        </a:defRPr>
      </a:lvl8pPr>
      <a:lvl9pPr marL="1828800" algn="l" rtl="1" fontAlgn="base">
        <a:spcBef>
          <a:spcPct val="0"/>
        </a:spcBef>
        <a:spcAft>
          <a:spcPct val="0"/>
        </a:spcAft>
        <a:defRPr sz="3600">
          <a:solidFill>
            <a:schemeClr val="tx2"/>
          </a:solidFill>
          <a:latin typeface="Franklin Gothic Medium" pitchFamily="34" charset="0"/>
          <a:cs typeface="Tahoma" pitchFamily="34" charset="0"/>
        </a:defRPr>
      </a:lvl9pPr>
    </p:titleStyle>
    <p:bodyStyle>
      <a:lvl1pPr marL="342900" indent="-342900" algn="r" rtl="1"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r" rtl="1"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r" rtl="1"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r" rtl="1"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r" rtl="1"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35333"/>
            <a:ext cx="8524056" cy="5976664"/>
          </a:xfrm>
        </p:spPr>
        <p:txBody>
          <a:bodyPr/>
          <a:lstStyle/>
          <a:p>
            <a:pPr marL="0" indent="0" algn="just">
              <a:buNone/>
            </a:pPr>
            <a:r>
              <a:rPr lang="ar-IQ" sz="1800" b="1" dirty="0"/>
              <a:t>ثالثاً : الطلب على العمل</a:t>
            </a:r>
          </a:p>
          <a:p>
            <a:pPr marL="0" indent="0" algn="just">
              <a:buNone/>
            </a:pPr>
            <a:r>
              <a:rPr lang="ar-IQ" sz="1800" b="1" dirty="0"/>
              <a:t>هو عبارة عن كمية الجهود البشرية المطلوبة من قبل أصحاب العمل مقابل أجر معين. ويعبر عنه بالطلب على العاملين الذين تتوفر لديهم الأهلية لتقديم الجهد المطلوب من قبل الوحدات الإنتاجية التي تتحدد وفقاً لنوع النشاط الذي يعمل فيه والأسلوب التقني والفني المتبع , والتي تتأثر بدورها بالإجراءات التنظيمية والمستويات الإنتاجية السائدة وعليه يمكن القول بأن الطلب الفعلي على العمل يتحدد وفقاً لأهداف الإنتاج المقررة في الخطة إذا كانت الدولة تتبع أسلوب الإنتاج المخطط </a:t>
            </a:r>
            <a:r>
              <a:rPr lang="ar-IQ" sz="1800" b="1" dirty="0" err="1"/>
              <a:t>وبناءاً</a:t>
            </a:r>
            <a:r>
              <a:rPr lang="ar-IQ" sz="1800" b="1" dirty="0"/>
              <a:t> على الطلب المستقبلي على السلع والخدمات .</a:t>
            </a:r>
          </a:p>
          <a:p>
            <a:pPr marL="0" indent="0" algn="just">
              <a:buNone/>
            </a:pPr>
            <a:r>
              <a:rPr lang="ar-IQ" sz="1800" b="1" dirty="0"/>
              <a:t>رابعاً : العوامل المؤثرة في الطلب على العمل </a:t>
            </a:r>
          </a:p>
          <a:p>
            <a:pPr marL="0" indent="0" algn="just">
              <a:buNone/>
            </a:pPr>
            <a:r>
              <a:rPr lang="ar-IQ" sz="1800" b="1" dirty="0"/>
              <a:t>بما ان الطلب على العمل يمثل جانب تحديد الاحتياجات الفعلية من الايدي العاملة في الحاضر والمستقبل والذي غالباً ما يقدر على ضوء الاوضاع الاقتصادية الراهنة والتطورات المتوقعة لذلك يتأثر هو أيضاً بزيادة ونقصان حجم  السكان , فالنمو المستمر للسكان يزيد من الطلب على السلع والخدمات لإشباع الحاجات التي تزداد بزيادة السكان . كما ان لدرجة التطور والتخلف الاثر المباشر على معدلات الطلب على العمل . فالطلب على العمل يكون محدوداً في المجتمعات المتخلفة وله قابلية للنمو والتوسع في البلدان السائرة في طريق النمو . ويتفاوت هذا التأثير في المجتمعات المتطورة باختلاف درجة الاستثمار والتشغيل في كل منها , كما تؤثر معدلات النمو الاقتصادي في تحديد الطلب على الايدي العاملة وايجاد فرص عمل جديدة .</a:t>
            </a:r>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buNone/>
            </a:pPr>
            <a:endParaRPr lang="ar-IQ" dirty="0"/>
          </a:p>
        </p:txBody>
      </p:sp>
    </p:spTree>
    <p:extLst>
      <p:ext uri="{BB962C8B-B14F-4D97-AF65-F5344CB8AC3E}">
        <p14:creationId xmlns:p14="http://schemas.microsoft.com/office/powerpoint/2010/main" val="4290902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مربع نص 3"/>
          <p:cNvSpPr txBox="1">
            <a:spLocks noChangeArrowheads="1"/>
          </p:cNvSpPr>
          <p:nvPr/>
        </p:nvSpPr>
        <p:spPr bwMode="auto">
          <a:xfrm>
            <a:off x="364757" y="0"/>
            <a:ext cx="8646863" cy="4154984"/>
          </a:xfrm>
          <a:prstGeom prst="rect">
            <a:avLst/>
          </a:prstGeom>
          <a:noFill/>
          <a:ln w="9525">
            <a:noFill/>
            <a:miter lim="800000"/>
            <a:headEnd/>
            <a:tailEnd/>
          </a:ln>
        </p:spPr>
        <p:txBody>
          <a:bodyPr wrap="square">
            <a:spAutoFit/>
          </a:bodyPr>
          <a:lstStyle/>
          <a:p>
            <a:pPr algn="just"/>
            <a:r>
              <a:rPr lang="ar-IQ" sz="2000" b="1" dirty="0">
                <a:solidFill>
                  <a:schemeClr val="tx2"/>
                </a:solidFill>
                <a:latin typeface="+mn-lt"/>
                <a:cs typeface="+mn-cs"/>
              </a:rPr>
              <a:t>وفي ضوء ذلك يمكن ان نوجز العوامل المؤثرة في الطلب على العمل بما يلي : </a:t>
            </a:r>
          </a:p>
          <a:p>
            <a:pPr algn="just"/>
            <a:r>
              <a:rPr lang="ar-IQ" sz="2000" b="1" dirty="0">
                <a:solidFill>
                  <a:schemeClr val="tx2"/>
                </a:solidFill>
                <a:latin typeface="+mn-lt"/>
                <a:cs typeface="+mn-cs"/>
              </a:rPr>
              <a:t>- نوع النشاط الاقتصادي الذي يعمل فيه . </a:t>
            </a:r>
          </a:p>
          <a:p>
            <a:pPr algn="just"/>
            <a:r>
              <a:rPr lang="ar-IQ" sz="2000" b="1" dirty="0">
                <a:solidFill>
                  <a:schemeClr val="tx2"/>
                </a:solidFill>
                <a:latin typeface="+mn-lt"/>
                <a:cs typeface="+mn-cs"/>
              </a:rPr>
              <a:t>- الاسلوب التقني والفني المستخدم في الانتاج . </a:t>
            </a:r>
          </a:p>
          <a:p>
            <a:pPr algn="just"/>
            <a:r>
              <a:rPr lang="ar-IQ" sz="2000" b="1" dirty="0">
                <a:solidFill>
                  <a:schemeClr val="tx2"/>
                </a:solidFill>
                <a:latin typeface="+mn-lt"/>
                <a:cs typeface="+mn-cs"/>
              </a:rPr>
              <a:t>- زيادة أو انخفاض معدلات نمو السكان . </a:t>
            </a:r>
          </a:p>
          <a:p>
            <a:pPr algn="just"/>
            <a:r>
              <a:rPr lang="ar-IQ" sz="2000" b="1" dirty="0">
                <a:solidFill>
                  <a:schemeClr val="tx2"/>
                </a:solidFill>
                <a:latin typeface="+mn-lt"/>
                <a:cs typeface="+mn-cs"/>
              </a:rPr>
              <a:t>- درجة التطور والتخلف الاقتصادي السائدة في المجتمع .</a:t>
            </a:r>
          </a:p>
          <a:p>
            <a:pPr algn="just"/>
            <a:r>
              <a:rPr lang="ar-IQ" sz="2000" b="1" dirty="0">
                <a:solidFill>
                  <a:schemeClr val="tx2"/>
                </a:solidFill>
                <a:latin typeface="+mn-lt"/>
                <a:cs typeface="+mn-cs"/>
              </a:rPr>
              <a:t>- التغيرات التي تطرأ على حجم الدخل ومعدلات الاسعار والسياسة الاقتصادية المتبعة في الدولة . </a:t>
            </a:r>
          </a:p>
          <a:p>
            <a:pPr algn="just"/>
            <a:endParaRPr lang="ar-IQ" sz="2000" b="1" dirty="0">
              <a:solidFill>
                <a:schemeClr val="tx2"/>
              </a:solidFill>
              <a:latin typeface="+mn-lt"/>
              <a:cs typeface="+mn-cs"/>
            </a:endParaRPr>
          </a:p>
          <a:p>
            <a:pPr algn="just"/>
            <a:endParaRPr lang="ar-IQ" sz="2000" b="1" dirty="0">
              <a:solidFill>
                <a:schemeClr val="tx2"/>
              </a:solidFill>
              <a:latin typeface="+mn-lt"/>
              <a:cs typeface="+mn-cs"/>
            </a:endParaRPr>
          </a:p>
          <a:p>
            <a:pPr algn="just"/>
            <a:endParaRPr lang="ar-IQ" sz="2000" b="1" dirty="0">
              <a:solidFill>
                <a:schemeClr val="tx2"/>
              </a:solidFill>
              <a:latin typeface="+mn-lt"/>
              <a:cs typeface="+mn-cs"/>
            </a:endParaRPr>
          </a:p>
          <a:p>
            <a:pPr algn="just"/>
            <a:endParaRPr lang="ar-IQ" sz="2000" b="1" dirty="0">
              <a:solidFill>
                <a:schemeClr val="tx2"/>
              </a:solidFill>
              <a:latin typeface="+mn-lt"/>
              <a:cs typeface="+mn-cs"/>
            </a:endParaRPr>
          </a:p>
          <a:p>
            <a:pPr algn="just"/>
            <a:endParaRPr lang="ar-IQ" sz="2400" b="1" dirty="0">
              <a:solidFill>
                <a:schemeClr val="tx2"/>
              </a:solidFill>
              <a:latin typeface="+mn-lt"/>
              <a:cs typeface="+mn-cs"/>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مربع نص 3"/>
          <p:cNvSpPr txBox="1">
            <a:spLocks noChangeArrowheads="1"/>
          </p:cNvSpPr>
          <p:nvPr/>
        </p:nvSpPr>
        <p:spPr bwMode="auto">
          <a:xfrm>
            <a:off x="362726" y="20016"/>
            <a:ext cx="8532440" cy="4708981"/>
          </a:xfrm>
          <a:prstGeom prst="rect">
            <a:avLst/>
          </a:prstGeom>
          <a:noFill/>
          <a:ln w="9525">
            <a:noFill/>
            <a:miter lim="800000"/>
            <a:headEnd/>
            <a:tailEnd/>
          </a:ln>
        </p:spPr>
        <p:txBody>
          <a:bodyPr wrap="square">
            <a:spAutoFit/>
          </a:bodyPr>
          <a:lstStyle/>
          <a:p>
            <a:r>
              <a:rPr lang="ar-IQ" sz="2000" b="1" dirty="0" smtClean="0">
                <a:solidFill>
                  <a:schemeClr val="tx2"/>
                </a:solidFill>
                <a:latin typeface="+mn-lt"/>
                <a:cs typeface="+mn-cs"/>
              </a:rPr>
              <a:t>المبحث الثاني : نظريات عرض العمل والطلب عليه</a:t>
            </a:r>
          </a:p>
          <a:p>
            <a:r>
              <a:rPr lang="ar-IQ" sz="2000" b="1" dirty="0" smtClean="0">
                <a:solidFill>
                  <a:schemeClr val="tx2"/>
                </a:solidFill>
                <a:latin typeface="+mn-lt"/>
                <a:cs typeface="+mn-cs"/>
              </a:rPr>
              <a:t> أولاً : النظرية الكلاسيكية </a:t>
            </a:r>
          </a:p>
          <a:p>
            <a:r>
              <a:rPr lang="ar-IQ" sz="2000" b="1" dirty="0" smtClean="0">
                <a:solidFill>
                  <a:schemeClr val="tx2"/>
                </a:solidFill>
                <a:latin typeface="+mn-lt"/>
                <a:cs typeface="+mn-cs"/>
              </a:rPr>
              <a:t>تعتمد النظرية الكلاسيكية في حل المشاكل </a:t>
            </a:r>
            <a:r>
              <a:rPr lang="ar-IQ" sz="2000" b="1" dirty="0" err="1" smtClean="0">
                <a:solidFill>
                  <a:schemeClr val="tx2"/>
                </a:solidFill>
                <a:latin typeface="+mn-lt"/>
                <a:cs typeface="+mn-cs"/>
              </a:rPr>
              <a:t>الإقتصادية</a:t>
            </a:r>
            <a:r>
              <a:rPr lang="ar-IQ" sz="2000" b="1" dirty="0" smtClean="0">
                <a:solidFill>
                  <a:schemeClr val="tx2"/>
                </a:solidFill>
                <a:latin typeface="+mn-lt"/>
                <a:cs typeface="+mn-cs"/>
              </a:rPr>
              <a:t> المتمثلة بجهاز الأسعار ونظام السوق التنافسي واختيار نوع البضائع المنتجة وتوزيع الانتاج ما بين عناصر الانتاج على الفرضيات الاساسية التالية :</a:t>
            </a:r>
          </a:p>
          <a:p>
            <a:r>
              <a:rPr lang="ar-IQ" sz="2000" b="1" dirty="0" smtClean="0">
                <a:solidFill>
                  <a:schemeClr val="tx2"/>
                </a:solidFill>
                <a:latin typeface="+mn-lt"/>
                <a:cs typeface="+mn-cs"/>
              </a:rPr>
              <a:t>1- سيادة المنافسة الكاملة في النظام الاقتصادي بالشكل الذي يمنع سيطرة البائعين للسلع والخدمات من التحكم في مستويات الاسعار .</a:t>
            </a:r>
          </a:p>
          <a:p>
            <a:r>
              <a:rPr lang="ar-IQ" sz="2000" b="1" dirty="0" smtClean="0">
                <a:solidFill>
                  <a:schemeClr val="tx2"/>
                </a:solidFill>
                <a:latin typeface="+mn-lt"/>
                <a:cs typeface="+mn-cs"/>
              </a:rPr>
              <a:t>2- الاستخدام الكامل لجميع الموارد الاقتصادية بما فيها عنصر العمل .</a:t>
            </a:r>
          </a:p>
          <a:p>
            <a:r>
              <a:rPr lang="ar-IQ" sz="2000" b="1" dirty="0" smtClean="0">
                <a:solidFill>
                  <a:schemeClr val="tx2"/>
                </a:solidFill>
                <a:latin typeface="+mn-lt"/>
                <a:cs typeface="+mn-cs"/>
              </a:rPr>
              <a:t>وعلى أساس هذه الافتراضات يتم توزيع الموارد لاستخدامها في العملية الانتاجية , ثم توزيع الانتاج المسؤول عن استخدام هذه الموارد في عملية الانتاج ما بين مالكيها للحصول على أكبر ربح ممكن . وتقضي النظرية الكلاسيكية كما طرحها الاقتصادي (ريكاردو) بتماثل سوق العمل وسوق المنتجات ويتحدد الأجر (سعر العمل) تبعاً لتفاعل عاملي العرض والطلب , إذ ترتفع الاجور عندما تكون الايدي العاملة نادرة وتنخفض عندما تكون هناك وفرة في الايدي العاملة .</a:t>
            </a:r>
            <a:endParaRPr lang="ar-IQ" sz="2000" b="1" dirty="0">
              <a:solidFill>
                <a:schemeClr val="tx2"/>
              </a:solidFill>
              <a:latin typeface="+mn-lt"/>
              <a:cs typeface="+mn-cs"/>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9" name="WordArt 167"/>
          <p:cNvSpPr>
            <a:spLocks noChangeArrowheads="1" noChangeShapeType="1" noTextEdit="1"/>
          </p:cNvSpPr>
          <p:nvPr/>
        </p:nvSpPr>
        <p:spPr bwMode="auto">
          <a:xfrm>
            <a:off x="1665267" y="431780"/>
            <a:ext cx="6075085" cy="357190"/>
          </a:xfrm>
          <a:prstGeom prst="rect">
            <a:avLst/>
          </a:prstGeom>
        </p:spPr>
        <p:txBody>
          <a:bodyPr wrap="none" fromWordArt="1">
            <a:prstTxWarp prst="textPlain">
              <a:avLst>
                <a:gd name="adj" fmla="val 50380"/>
              </a:avLst>
            </a:prstTxWarp>
          </a:bodyPr>
          <a:lstStyle/>
          <a:p>
            <a:pPr algn="ctr" fontAlgn="auto">
              <a:spcBef>
                <a:spcPts val="0"/>
              </a:spcBef>
              <a:spcAft>
                <a:spcPts val="0"/>
              </a:spcAft>
              <a:defRPr/>
            </a:pPr>
            <a:endParaRPr lang="ar-IQ" sz="2000" kern="10" dirty="0">
              <a:ln w="9525">
                <a:solidFill>
                  <a:srgbClr val="FF0066"/>
                </a:solidFill>
                <a:round/>
                <a:headEnd/>
                <a:tailEnd/>
              </a:ln>
              <a:solidFill>
                <a:schemeClr val="bg1"/>
              </a:solidFill>
              <a:effectLst>
                <a:glow rad="63500">
                  <a:schemeClr val="accent1">
                    <a:satMod val="175000"/>
                    <a:alpha val="40000"/>
                  </a:schemeClr>
                </a:glow>
                <a:outerShdw dist="35921" dir="2700000" algn="ctr" rotWithShape="0">
                  <a:srgbClr val="808080">
                    <a:alpha val="80000"/>
                  </a:srgbClr>
                </a:outerShdw>
              </a:effectLst>
              <a:latin typeface="Arial Black"/>
              <a:cs typeface="DecoType Naskh" pitchFamily="2" charset="-78"/>
            </a:endParaRPr>
          </a:p>
        </p:txBody>
      </p:sp>
      <p:sp>
        <p:nvSpPr>
          <p:cNvPr id="2" name="Rectangle 1"/>
          <p:cNvSpPr/>
          <p:nvPr/>
        </p:nvSpPr>
        <p:spPr>
          <a:xfrm>
            <a:off x="555235" y="25315"/>
            <a:ext cx="8295145" cy="4154984"/>
          </a:xfrm>
          <a:prstGeom prst="rect">
            <a:avLst/>
          </a:prstGeom>
        </p:spPr>
        <p:txBody>
          <a:bodyPr wrap="square">
            <a:spAutoFit/>
          </a:bodyPr>
          <a:lstStyle/>
          <a:p>
            <a:r>
              <a:rPr lang="ar-IQ" b="1" dirty="0">
                <a:solidFill>
                  <a:schemeClr val="tx2"/>
                </a:solidFill>
                <a:latin typeface="+mn-lt"/>
                <a:cs typeface="+mn-cs"/>
              </a:rPr>
              <a:t>كيف يتحدد الطلب على العمل؟</a:t>
            </a:r>
          </a:p>
          <a:p>
            <a:r>
              <a:rPr lang="ar-IQ" b="1" dirty="0">
                <a:solidFill>
                  <a:schemeClr val="tx2"/>
                </a:solidFill>
                <a:latin typeface="+mn-lt"/>
                <a:cs typeface="+mn-cs"/>
              </a:rPr>
              <a:t>يذهب الاقتصاد الكلاسيكي الى القول بأن مستوى العمالة بالنسبة للمنشأة أو على مستوى الاقتصاد ككل يعتمد على طلب العمل وعرضهم . وتلخص النظرية الكلاسيكية الطلب على العمال في الفرضية التالية : ان الطلب على العمال هو متغير تابع للأجور الحقيقية , أي للقوة الشرائية التي تتمتع بها الأجور النقدية , لذلك تكون دالة الطلب على العمال على النحو الآتي :</a:t>
            </a:r>
          </a:p>
          <a:p>
            <a:r>
              <a:rPr lang="en-US" b="1" dirty="0" err="1">
                <a:solidFill>
                  <a:schemeClr val="tx2"/>
                </a:solidFill>
                <a:latin typeface="+mn-lt"/>
                <a:cs typeface="+mn-cs"/>
              </a:rPr>
              <a:t>D_l</a:t>
            </a:r>
            <a:r>
              <a:rPr lang="en-US" b="1" dirty="0">
                <a:solidFill>
                  <a:schemeClr val="tx2"/>
                </a:solidFill>
                <a:latin typeface="+mn-lt"/>
                <a:cs typeface="+mn-cs"/>
              </a:rPr>
              <a:t>=F(w) </a:t>
            </a:r>
          </a:p>
          <a:p>
            <a:r>
              <a:rPr lang="ar-IQ" b="1" dirty="0">
                <a:solidFill>
                  <a:schemeClr val="tx2"/>
                </a:solidFill>
                <a:latin typeface="+mn-lt"/>
                <a:cs typeface="+mn-cs"/>
              </a:rPr>
              <a:t>أي ان عدد العمال (</a:t>
            </a:r>
            <a:r>
              <a:rPr lang="en-US" b="1" dirty="0" err="1">
                <a:solidFill>
                  <a:schemeClr val="tx2"/>
                </a:solidFill>
                <a:latin typeface="+mn-lt"/>
                <a:cs typeface="+mn-cs"/>
              </a:rPr>
              <a:t>D_l</a:t>
            </a:r>
            <a:r>
              <a:rPr lang="en-US" b="1" dirty="0">
                <a:solidFill>
                  <a:schemeClr val="tx2"/>
                </a:solidFill>
                <a:latin typeface="+mn-lt"/>
                <a:cs typeface="+mn-cs"/>
              </a:rPr>
              <a:t>) </a:t>
            </a:r>
            <a:r>
              <a:rPr lang="ar-IQ" b="1" dirty="0">
                <a:solidFill>
                  <a:schemeClr val="tx2"/>
                </a:solidFill>
                <a:latin typeface="+mn-lt"/>
                <a:cs typeface="+mn-cs"/>
              </a:rPr>
              <a:t>المطلوبين من قبل المنشأة او الوحدة الاقتصادية يتغير لتغير الاجور الحقيقية (</a:t>
            </a:r>
            <a:r>
              <a:rPr lang="en-US" b="1" dirty="0">
                <a:solidFill>
                  <a:schemeClr val="tx2"/>
                </a:solidFill>
                <a:latin typeface="+mn-lt"/>
                <a:cs typeface="+mn-cs"/>
              </a:rPr>
              <a:t>w) , </a:t>
            </a:r>
            <a:r>
              <a:rPr lang="ar-IQ" b="1" dirty="0">
                <a:solidFill>
                  <a:schemeClr val="tx2"/>
                </a:solidFill>
                <a:latin typeface="+mn-lt"/>
                <a:cs typeface="+mn-cs"/>
              </a:rPr>
              <a:t>وفي ضوء هذه العلاقة فإن المنشأة تشغل المزيد من العمال الا اذا ارتفعت الاجور الحقيقية وعليه ستكون العلاقة عكسية بين الطلب على العمال ومعدل الاجور الحقيقية . </a:t>
            </a:r>
          </a:p>
          <a:p>
            <a:endParaRPr lang="ar-IQ" b="1" dirty="0">
              <a:solidFill>
                <a:schemeClr val="tx2"/>
              </a:solidFill>
              <a:latin typeface="+mn-lt"/>
              <a:cs typeface="+mn-cs"/>
            </a:endParaRPr>
          </a:p>
          <a:p>
            <a:endParaRPr lang="ar-IQ" sz="2400" b="1" dirty="0"/>
          </a:p>
          <a:p>
            <a:endParaRPr lang="en-US"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0016"/>
            <a:ext cx="8686800" cy="7153400"/>
          </a:xfrm>
        </p:spPr>
        <p:txBody>
          <a:bodyPr/>
          <a:lstStyle/>
          <a:p>
            <a:pPr marL="0" indent="0" algn="just">
              <a:buNone/>
            </a:pPr>
            <a:r>
              <a:rPr lang="ar-IQ" sz="2000" b="1" dirty="0"/>
              <a:t> </a:t>
            </a:r>
            <a:r>
              <a:rPr lang="ar-IQ" sz="2000" b="1" dirty="0"/>
              <a:t>إن العلاقة بين الأجر الحقيقي ومستوى الاستخدام تعتمد أساساً على العلاقة بين الاجر النقدي ومستوى الاسعار العام . أي ان الأجر الحقيقي عبارة عن ناتج قسمة الأجر النقدي على المستوى العام للأسعار :</a:t>
            </a:r>
          </a:p>
          <a:p>
            <a:pPr marL="0" indent="0" algn="just">
              <a:buNone/>
            </a:pPr>
            <a:r>
              <a:rPr lang="ar-IQ" sz="2000" b="1" dirty="0"/>
              <a:t>الاجور الحقيقية = (النقدية الاجور)/(للأسعار العام المستوى)  </a:t>
            </a:r>
          </a:p>
          <a:p>
            <a:pPr marL="0" indent="0" algn="just">
              <a:buNone/>
            </a:pPr>
            <a:r>
              <a:rPr lang="ar-IQ" sz="2000" b="1" dirty="0"/>
              <a:t>هذا يعني أن الأجر الحقيقي ( </a:t>
            </a:r>
            <a:r>
              <a:rPr lang="en-US" sz="2000" b="1" dirty="0"/>
              <a:t>w) </a:t>
            </a:r>
            <a:r>
              <a:rPr lang="ar-IQ" sz="2000" b="1" dirty="0"/>
              <a:t>سينخفض اذا ارتفع المستوى العام للأسعار أو يرتفع اذا زادت الأجور النقدية مع ثبات المستوى العام للأسعار. فالعمل كما هو معروف هو عنصر الانتاج المتغير بالنسبة للاقتصاد في الاجل القصير, فلذلك يمكننا زيادة الاستخدام في القطاعات الاقتصادية مجتمعة الى الحد الذي يتساوى فيه الناتج الحدي لآخر عامل مع الأجر الحقيقي المدفوع وهي نقطة التوازن في جميع الانشطة الاقتصادية .</a:t>
            </a:r>
          </a:p>
          <a:p>
            <a:pPr marL="0" indent="0" algn="just">
              <a:buNone/>
            </a:pPr>
            <a:r>
              <a:rPr lang="ar-IQ" sz="2000" b="1" dirty="0"/>
              <a:t>كيف تؤثر التغيرات في الأجور على مستويات الطلب</a:t>
            </a:r>
          </a:p>
          <a:p>
            <a:pPr marL="0" indent="0" algn="just">
              <a:buNone/>
            </a:pPr>
            <a:r>
              <a:rPr lang="ar-IQ" sz="2000" b="1" dirty="0"/>
              <a:t>السؤال المهم الذي يمكن أن يثار طالما أن الأجور الحقيقية هي المحدد الرئيس للطلب على العمل , إذن كيف يتغير عدد العمال عندما يتغير هذا العامل ولنفترض هنا أن صناعة معينة قد أحدثت تغير في مقدار الأجور المدفوعة للعمال مع بقاء المتغيرات الأخرى ثابتة (رأس المال , المستوى التقني والفني , سعر المنتج ....الخ) فماذا يحدث للطلب على العمال اذا زاد معدل الأجر ؟ </a:t>
            </a:r>
          </a:p>
          <a:p>
            <a:pPr marL="0" indent="0" algn="just">
              <a:buNone/>
            </a:pPr>
            <a:r>
              <a:rPr lang="ar-IQ" sz="2000" b="1" dirty="0"/>
              <a:t>1- ان الزيادة في الأجور يعني زيادة في تكاليف الانتاج وعادة ما تؤدي هذه الزيادة الى زيادة في أسعار المنتج النهائي , وبالطبع فإن المستويات المنخفضة من الانتاج تعني مستويات منخفضة من العمالة (بفرض ثبات العوامل الاخرى) .</a:t>
            </a:r>
          </a:p>
          <a:p>
            <a:pPr marL="0" indent="0" algn="just">
              <a:buNone/>
            </a:pPr>
            <a:r>
              <a:rPr lang="ar-IQ" sz="2000" b="1" dirty="0"/>
              <a:t>2- كلما زادت الأجور كلما كان هناك حافز لدى أصحاب الأعمال لخفض التكاليف عن طريق تبني أساليب الانتاج التي تعتمد على رأس المال بدرجة أكبر من اعتمادها على عنصر العمل ولذا فإذا زادت الأجور فإن العمالة المطلوبة تنخفض بسبب التحول الى أساليب الانتاج ذات الكثافة الرأسمالية العالية .</a:t>
            </a:r>
            <a:endParaRPr lang="ar-IQ" sz="2000" b="1" dirty="0"/>
          </a:p>
        </p:txBody>
      </p:sp>
    </p:spTree>
    <p:extLst>
      <p:ext uri="{BB962C8B-B14F-4D97-AF65-F5344CB8AC3E}">
        <p14:creationId xmlns:p14="http://schemas.microsoft.com/office/powerpoint/2010/main" val="18998139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1231</TotalTime>
  <Words>813</Words>
  <Application>Microsoft Office PowerPoint</Application>
  <PresentationFormat>عرض على الشاشة (3:4)‏</PresentationFormat>
  <Paragraphs>43</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رحلة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icc</dc:creator>
  <cp:lastModifiedBy>almarsa</cp:lastModifiedBy>
  <cp:revision>159</cp:revision>
  <dcterms:created xsi:type="dcterms:W3CDTF">2013-04-17T19:57:04Z</dcterms:created>
  <dcterms:modified xsi:type="dcterms:W3CDTF">2018-12-26T04:12:56Z</dcterms:modified>
</cp:coreProperties>
</file>